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57" r:id="rId5"/>
    <p:sldId id="258" r:id="rId6"/>
    <p:sldId id="259" r:id="rId7"/>
    <p:sldId id="260" r:id="rId8"/>
    <p:sldId id="262" r:id="rId9"/>
    <p:sldId id="264" r:id="rId10"/>
    <p:sldId id="265" r:id="rId11"/>
    <p:sldId id="266" r:id="rId12"/>
    <p:sldId id="267" r:id="rId13"/>
    <p:sldId id="268" r:id="rId14"/>
    <p:sldId id="26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D211A-8D4B-2881-3651-E5A819F41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86E29F-1A39-AAB2-E154-4204D488D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B01848-E84B-B8F7-2441-D61895338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E07F99-B910-4A51-64D3-A836C8E4B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B22EBA-A254-4E3E-33D9-C9D4BF083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54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EEC001-12BA-08E3-255A-A67C5E20E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182BF5-2118-0ED4-F85A-D101F5818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8ED906-0E39-20D3-4024-1E74E79DD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CF3122-A5D0-FC94-5023-820B5B6A1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483449-D880-EA32-533F-D07490478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0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B12E0DC-9C65-D7E7-EB02-BEF1101D1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CBA801-571B-52E6-EC54-0478CAA97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0D3375-7FFC-0262-9032-DAEF3B94E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1B2E22-BF3B-5287-7287-29B3415B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4BFAB0-71CA-2413-3D89-6F27E7E5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010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3F638-7E58-A000-2A12-D1CFAAF3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FD2973-AB37-0341-FC9C-68ACDC60A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E0B7E-DE2B-F5C6-2018-E0284CAF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780AD3-8E2B-BAB2-9EA7-9FA7AE505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61777-F63A-27E2-D6E1-3F0FBA033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925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80FF5-0A54-FE23-435D-25928297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E6B728-EC95-0050-522F-AECC09F3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971CB6-2CBC-20C1-9400-93DE8C59B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D74F06-FE75-AE0E-6A77-AFE6D619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89AE8C-B4CE-406B-6B68-5EEDE5233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978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5C888-C683-2D03-5F62-525B9213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202669-0AB6-4E53-2F46-29D810E09F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7DE07D-667E-4A4C-0397-2D56169FF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1118AD-7B26-2194-3A98-60453A0E3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511653-A923-3ECE-4634-2DA9CD7B7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5FC90E-EB63-D6E8-445D-57BAF4C4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814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A2540-F240-8632-141F-E970B3323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9D28B1-5B8B-DB5D-4859-EFD494AA8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3ECB7F-B829-C83F-0970-006EE3315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7EDF80-BCB1-3646-DC95-D7DBC3BF4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1A14C2-AF50-D06B-A98D-15BC4C03C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98CF35-2246-70E3-2969-0A8F23647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82F3F2-2F36-B6C8-9D26-EB35128D5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5AE0F7-FB88-FE0D-4B73-8AFB88FAA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120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CEE9AA-D386-5A07-04B7-06E05F04E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C77CEE-2062-9537-C900-291CEC3F0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FEFF74-5D76-B507-7763-73062487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064499-CB3F-DBBD-E688-EA2EA9BA6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56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7699E3-8E49-A73B-EFC7-985CFD288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CBD9D4-26CB-9F22-FC30-2AA047BF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9D7E38-8BB2-AF70-7D63-D0B318F2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774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5B003-1394-BA9B-1155-752A4637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4446E5-D020-CE63-CEA2-35146FE81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40366A-FD4A-0675-B83A-13FE4DDF3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4BD770-35CA-5E42-E8EC-16B2DF914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E80F0D-9BA0-0AFF-B900-D8EB87FE0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61446-B498-B2EB-A3B6-7D43B430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02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75927-6738-5D26-F27F-A85F085BA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60EE046-912A-0943-22A0-2543F0218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906614-0770-7DCD-351A-4F03EDEB3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7E6A32-7892-9BD8-F60D-C5D4A07DB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E79663-7D9D-5560-E3E7-CA61105F8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51BEF6-41BD-61E7-5C23-54121B6F3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89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49C8EE-4AA8-7BF1-CAAF-D549637FB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ADE1DB-869C-D4D9-A207-16CD5B88B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2D758-C255-6C41-55DC-ED2B30D97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BB44D-9C50-410F-A89D-C282402054E5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96EE1-98DD-3DF6-BAFD-5F2578E568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0DD948-E1F7-2591-EF06-9B3A27096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B2E16-55B0-4329-9C3C-764C2C74A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44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24C0AA75-F88C-1F2B-EA57-867AA5C3B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40193"/>
            <a:ext cx="9058275" cy="50178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825A29-7ED6-53D0-303D-0A3488160A50}"/>
              </a:ext>
            </a:extLst>
          </p:cNvPr>
          <p:cNvSpPr txBox="1"/>
          <p:nvPr/>
        </p:nvSpPr>
        <p:spPr>
          <a:xfrm>
            <a:off x="0" y="156482"/>
            <a:ext cx="7651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튜토리얼 컨셉</a:t>
            </a:r>
            <a:r>
              <a:rPr lang="en-US" altLang="ko-KR" sz="2400" b="1" dirty="0"/>
              <a:t>: </a:t>
            </a:r>
            <a:r>
              <a:rPr lang="ko-KR" altLang="en-US" sz="2000" dirty="0"/>
              <a:t>플레이어가 신입의 입장에서 교육을 받는 컨셉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551094-E324-B1F2-2B7D-5712F5976E82}"/>
              </a:ext>
            </a:extLst>
          </p:cNvPr>
          <p:cNvSpPr txBox="1"/>
          <p:nvPr/>
        </p:nvSpPr>
        <p:spPr>
          <a:xfrm>
            <a:off x="-1" y="1326853"/>
            <a:ext cx="2069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다이얼로그 활용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AADF42-60AD-13BF-EEB6-849B55FD0247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FEFB05-F76E-6436-D250-6959FE69A6BB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4E92A-E74D-E168-6966-992AAFB8B6C2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3ED643-B9FC-C037-BDFD-D0D7D4648EDA}"/>
              </a:ext>
            </a:extLst>
          </p:cNvPr>
          <p:cNvSpPr txBox="1"/>
          <p:nvPr/>
        </p:nvSpPr>
        <p:spPr>
          <a:xfrm>
            <a:off x="0" y="993699"/>
            <a:ext cx="47371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클릭시 뒤 설명 이미지가 바뀌는 시스템</a:t>
            </a:r>
          </a:p>
        </p:txBody>
      </p:sp>
    </p:spTree>
    <p:extLst>
      <p:ext uri="{BB962C8B-B14F-4D97-AF65-F5344CB8AC3E}">
        <p14:creationId xmlns:p14="http://schemas.microsoft.com/office/powerpoint/2010/main" val="121421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, 만화 영화, 경기이(가) 표시된 사진&#10;&#10;자동 생성된 설명">
            <a:extLst>
              <a:ext uri="{FF2B5EF4-FFF2-40B4-BE49-F238E27FC236}">
                <a16:creationId xmlns:a16="http://schemas.microsoft.com/office/drawing/2014/main" id="{F4227473-127A-1479-F4DE-FACCD87D6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929472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6CD5453C-5D69-3FB3-02CA-321E600E2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763413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008D1FE2-7406-2C49-8564-872B48AE0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3294758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0980C020-10B8-C36E-A119-64ADFB9C6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1700501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AD09B9BA-A89B-6AC9-6E02-7E823D7A6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6880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188661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1BFCF767-9382-C282-080B-294CC0DC2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840192"/>
            <a:ext cx="9058275" cy="5017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AADF42-60AD-13BF-EEB6-849B55FD0247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FEFB05-F76E-6436-D250-6959FE69A6BB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4E92A-E74D-E168-6966-992AAFB8B6C2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724611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FCF767-9382-C282-080B-294CC0DC2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" y="1840192"/>
            <a:ext cx="9058274" cy="5017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AADF42-60AD-13BF-EEB6-849B55FD0247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FEFB05-F76E-6436-D250-6959FE69A6BB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4E92A-E74D-E168-6966-992AAFB8B6C2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196581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만화 영화, 마젠타이(가) 표시된 사진&#10;&#10;자동 생성된 설명">
            <a:extLst>
              <a:ext uri="{FF2B5EF4-FFF2-40B4-BE49-F238E27FC236}">
                <a16:creationId xmlns:a16="http://schemas.microsoft.com/office/drawing/2014/main" id="{B0DB3E61-F212-297E-1D6E-DC18CCC6B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0192"/>
            <a:ext cx="9058274" cy="5017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825A29-7ED6-53D0-303D-0A3488160A50}"/>
              </a:ext>
            </a:extLst>
          </p:cNvPr>
          <p:cNvSpPr txBox="1"/>
          <p:nvPr/>
        </p:nvSpPr>
        <p:spPr>
          <a:xfrm>
            <a:off x="0" y="1132306"/>
            <a:ext cx="643317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검은색 반투명 배경에 설명 부분만 선명하게 강조한다</a:t>
            </a:r>
            <a:r>
              <a:rPr lang="en-US" altLang="ko-KR" sz="2000" b="1" dirty="0"/>
              <a:t>.</a:t>
            </a:r>
          </a:p>
          <a:p>
            <a:r>
              <a:rPr lang="ko-KR" altLang="en-US" dirty="0"/>
              <a:t>다이얼로그가 일정 부분 진행됐을때 배경 이미지 전환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280AE-EE3D-B91E-D39F-D45D878A344D}"/>
              </a:ext>
            </a:extLst>
          </p:cNvPr>
          <p:cNvSpPr txBox="1"/>
          <p:nvPr/>
        </p:nvSpPr>
        <p:spPr>
          <a:xfrm>
            <a:off x="2992794" y="3062387"/>
            <a:ext cx="6134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검은색 반투명 배경에 설명 부분만 선명하게 강조한다</a:t>
            </a:r>
            <a:r>
              <a:rPr lang="en-US" altLang="ko-KR" sz="1800" b="1" dirty="0"/>
              <a:t>.</a:t>
            </a:r>
            <a:r>
              <a:rPr lang="ko-KR" altLang="en-US" sz="1800" b="1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3781649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4CCE9006-EA36-860A-6A2E-D4658DEDF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0192"/>
            <a:ext cx="9058274" cy="5017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E280AE-EE3D-B91E-D39F-D45D878A344D}"/>
              </a:ext>
            </a:extLst>
          </p:cNvPr>
          <p:cNvSpPr txBox="1"/>
          <p:nvPr/>
        </p:nvSpPr>
        <p:spPr>
          <a:xfrm>
            <a:off x="2992794" y="3062387"/>
            <a:ext cx="6134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검은색 반투명 배경에 설명 부분만 선명하게 강조한다</a:t>
            </a:r>
            <a:r>
              <a:rPr lang="en-US" altLang="ko-KR" sz="1800" b="1" dirty="0"/>
              <a:t>.</a:t>
            </a:r>
            <a:r>
              <a:rPr lang="ko-KR" altLang="en-US" sz="1800" b="1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1550832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멀티미디어, 만화 영화이(가) 표시된 사진&#10;&#10;자동 생성된 설명">
            <a:extLst>
              <a:ext uri="{FF2B5EF4-FFF2-40B4-BE49-F238E27FC236}">
                <a16:creationId xmlns:a16="http://schemas.microsoft.com/office/drawing/2014/main" id="{8F7CEAAC-4983-E987-2189-C4AD9ACAB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6880"/>
            <a:ext cx="9058274" cy="50178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1243932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276384C7-FCAA-D10C-F105-E67F591CA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6880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26967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F940D5A8-D7D4-DE1C-6AE8-59DBB640A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254080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만화 영화, 경기이(가) 표시된 사진&#10;&#10;자동 생성된 설명">
            <a:extLst>
              <a:ext uri="{FF2B5EF4-FFF2-40B4-BE49-F238E27FC236}">
                <a16:creationId xmlns:a16="http://schemas.microsoft.com/office/drawing/2014/main" id="{D260E01D-DBAF-E7D3-84B7-ED7975EA7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0886"/>
            <a:ext cx="9100359" cy="504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ED713-9E64-DCE1-D9B3-837EC9B60065}"/>
              </a:ext>
            </a:extLst>
          </p:cNvPr>
          <p:cNvSpPr txBox="1"/>
          <p:nvPr/>
        </p:nvSpPr>
        <p:spPr>
          <a:xfrm>
            <a:off x="9515337" y="418092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클릭 사운드 효과음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5143A-6089-8EB5-C1D9-23931B2CAD7E}"/>
              </a:ext>
            </a:extLst>
          </p:cNvPr>
          <p:cNvSpPr txBox="1"/>
          <p:nvPr/>
        </p:nvSpPr>
        <p:spPr>
          <a:xfrm>
            <a:off x="8745895" y="85300"/>
            <a:ext cx="3275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메인화면과 똑같은 배경음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110DF6-9033-7199-A9D0-C955F4AEAAD5}"/>
              </a:ext>
            </a:extLst>
          </p:cNvPr>
          <p:cNvSpPr txBox="1"/>
          <p:nvPr/>
        </p:nvSpPr>
        <p:spPr>
          <a:xfrm>
            <a:off x="10383523" y="75088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비행기 소음</a:t>
            </a:r>
          </a:p>
        </p:txBody>
      </p:sp>
    </p:spTree>
    <p:extLst>
      <p:ext uri="{BB962C8B-B14F-4D97-AF65-F5344CB8AC3E}">
        <p14:creationId xmlns:p14="http://schemas.microsoft.com/office/powerpoint/2010/main" val="3118938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160</Words>
  <Application>Microsoft Office PowerPoint</Application>
  <PresentationFormat>와이드스크린</PresentationFormat>
  <Paragraphs>49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승목 유</dc:creator>
  <cp:lastModifiedBy>승목 유</cp:lastModifiedBy>
  <cp:revision>1</cp:revision>
  <dcterms:created xsi:type="dcterms:W3CDTF">2023-10-28T20:00:00Z</dcterms:created>
  <dcterms:modified xsi:type="dcterms:W3CDTF">2023-10-28T21:30:40Z</dcterms:modified>
</cp:coreProperties>
</file>

<file path=docProps/thumbnail.jpeg>
</file>